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77" r:id="rId6"/>
    <p:sldId id="290" r:id="rId7"/>
    <p:sldId id="292" r:id="rId8"/>
    <p:sldId id="294" r:id="rId9"/>
    <p:sldId id="295" r:id="rId10"/>
    <p:sldId id="293" r:id="rId11"/>
    <p:sldId id="296" r:id="rId12"/>
    <p:sldId id="297" r:id="rId13"/>
    <p:sldId id="307" r:id="rId14"/>
    <p:sldId id="298" r:id="rId15"/>
    <p:sldId id="299" r:id="rId16"/>
    <p:sldId id="300" r:id="rId17"/>
    <p:sldId id="301" r:id="rId18"/>
    <p:sldId id="302" r:id="rId19"/>
    <p:sldId id="303" r:id="rId20"/>
    <p:sldId id="304" r:id="rId21"/>
    <p:sldId id="306" r:id="rId22"/>
    <p:sldId id="30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3215" autoAdjust="0"/>
  </p:normalViewPr>
  <p:slideViewPr>
    <p:cSldViewPr snapToGrid="0">
      <p:cViewPr varScale="1">
        <p:scale>
          <a:sx n="101" d="100"/>
          <a:sy n="101" d="100"/>
        </p:scale>
        <p:origin x="114" y="39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7/4/2023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3"/>
            <a:ext cx="5486400" cy="2387600"/>
          </a:xfrm>
        </p:spPr>
        <p:txBody>
          <a:bodyPr/>
          <a:lstStyle/>
          <a:p>
            <a:r>
              <a:rPr lang="en-US" cap="none" dirty="0"/>
              <a:t>i</a:t>
            </a:r>
            <a:r>
              <a:rPr lang="en-US" sz="6600" cap="none" dirty="0"/>
              <a:t>Store</a:t>
            </a:r>
            <a:endParaRPr lang="en-US" cap="none"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0759" y="3602038"/>
            <a:ext cx="5486400" cy="1655762"/>
          </a:xfrm>
        </p:spPr>
        <p:txBody>
          <a:bodyPr/>
          <a:lstStyle/>
          <a:p>
            <a:r>
              <a:rPr lang="en-US" dirty="0"/>
              <a:t>Jayamanikandan. J</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 (</a:t>
            </a:r>
            <a:r>
              <a:rPr lang="en-US" sz="1600" cap="none" dirty="0" err="1"/>
              <a:t>contd</a:t>
            </a:r>
            <a:r>
              <a:rPr lang="en-US" sz="1600" cap="none" dirty="0"/>
              <a: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AD9EBEEB-383E-887D-A536-999B9D4573C1}"/>
              </a:ext>
            </a:extLst>
          </p:cNvPr>
          <p:cNvPicPr>
            <a:picLocks noChangeAspect="1"/>
          </p:cNvPicPr>
          <p:nvPr/>
        </p:nvPicPr>
        <p:blipFill>
          <a:blip r:embed="rId2"/>
          <a:stretch>
            <a:fillRect/>
          </a:stretch>
        </p:blipFill>
        <p:spPr>
          <a:xfrm>
            <a:off x="1031130" y="826848"/>
            <a:ext cx="9693993" cy="5452871"/>
          </a:xfrm>
          <a:prstGeom prst="rect">
            <a:avLst/>
          </a:prstGeom>
        </p:spPr>
      </p:pic>
    </p:spTree>
    <p:extLst>
      <p:ext uri="{BB962C8B-B14F-4D97-AF65-F5344CB8AC3E}">
        <p14:creationId xmlns:p14="http://schemas.microsoft.com/office/powerpoint/2010/main" val="358680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 confirmation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7" name="Picture 6">
            <a:extLst>
              <a:ext uri="{FF2B5EF4-FFF2-40B4-BE49-F238E27FC236}">
                <a16:creationId xmlns:a16="http://schemas.microsoft.com/office/drawing/2014/main" id="{4018B622-E416-B524-A53C-F96DD3E3B7AC}"/>
              </a:ext>
            </a:extLst>
          </p:cNvPr>
          <p:cNvPicPr>
            <a:picLocks noChangeAspect="1"/>
          </p:cNvPicPr>
          <p:nvPr/>
        </p:nvPicPr>
        <p:blipFill>
          <a:blip r:embed="rId2"/>
          <a:stretch>
            <a:fillRect/>
          </a:stretch>
        </p:blipFill>
        <p:spPr>
          <a:xfrm>
            <a:off x="1095375" y="723900"/>
            <a:ext cx="10059804" cy="5658640"/>
          </a:xfrm>
          <a:prstGeom prst="rect">
            <a:avLst/>
          </a:prstGeom>
        </p:spPr>
      </p:pic>
    </p:spTree>
    <p:extLst>
      <p:ext uri="{BB962C8B-B14F-4D97-AF65-F5344CB8AC3E}">
        <p14:creationId xmlns:p14="http://schemas.microsoft.com/office/powerpoint/2010/main" val="322072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Logout</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pic>
        <p:nvPicPr>
          <p:cNvPr id="6" name="Picture 5">
            <a:extLst>
              <a:ext uri="{FF2B5EF4-FFF2-40B4-BE49-F238E27FC236}">
                <a16:creationId xmlns:a16="http://schemas.microsoft.com/office/drawing/2014/main" id="{2F939E9B-EC74-EFD8-DB6E-20C31BD0050A}"/>
              </a:ext>
            </a:extLst>
          </p:cNvPr>
          <p:cNvPicPr>
            <a:picLocks noChangeAspect="1"/>
          </p:cNvPicPr>
          <p:nvPr/>
        </p:nvPicPr>
        <p:blipFill>
          <a:blip r:embed="rId2"/>
          <a:stretch>
            <a:fillRect/>
          </a:stretch>
        </p:blipFill>
        <p:spPr>
          <a:xfrm>
            <a:off x="1343025" y="1616139"/>
            <a:ext cx="9069542" cy="3625721"/>
          </a:xfrm>
          <a:prstGeom prst="rect">
            <a:avLst/>
          </a:prstGeom>
        </p:spPr>
      </p:pic>
      <p:sp>
        <p:nvSpPr>
          <p:cNvPr id="8" name="TextBox 7">
            <a:extLst>
              <a:ext uri="{FF2B5EF4-FFF2-40B4-BE49-F238E27FC236}">
                <a16:creationId xmlns:a16="http://schemas.microsoft.com/office/drawing/2014/main" id="{94B241B2-D91E-9841-678B-127D8969C224}"/>
              </a:ext>
            </a:extLst>
          </p:cNvPr>
          <p:cNvSpPr txBox="1"/>
          <p:nvPr/>
        </p:nvSpPr>
        <p:spPr>
          <a:xfrm>
            <a:off x="1343025" y="1048952"/>
            <a:ext cx="6126229" cy="369332"/>
          </a:xfrm>
          <a:prstGeom prst="rect">
            <a:avLst/>
          </a:prstGeom>
          <a:noFill/>
        </p:spPr>
        <p:txBody>
          <a:bodyPr wrap="none" rtlCol="0">
            <a:spAutoFit/>
          </a:bodyPr>
          <a:lstStyle/>
          <a:p>
            <a:r>
              <a:rPr lang="en-US" dirty="0"/>
              <a:t>On successful logout, user is taken back to logon screen.</a:t>
            </a:r>
            <a:endParaRPr lang="en-IN" dirty="0"/>
          </a:p>
        </p:txBody>
      </p:sp>
    </p:spTree>
    <p:extLst>
      <p:ext uri="{BB962C8B-B14F-4D97-AF65-F5344CB8AC3E}">
        <p14:creationId xmlns:p14="http://schemas.microsoft.com/office/powerpoint/2010/main" val="424527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lstStyle/>
          <a:p>
            <a:r>
              <a:rPr lang="en-US" sz="5400" dirty="0"/>
              <a:t>ADMIN Role</a:t>
            </a:r>
            <a:endParaRPr lang="en-US" dirty="0"/>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22903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14</a:t>
            </a:fld>
            <a:endParaRPr lang="en-US" dirty="0"/>
          </a:p>
        </p:txBody>
      </p:sp>
      <p:pic>
        <p:nvPicPr>
          <p:cNvPr id="7" name="Picture 6">
            <a:extLst>
              <a:ext uri="{FF2B5EF4-FFF2-40B4-BE49-F238E27FC236}">
                <a16:creationId xmlns:a16="http://schemas.microsoft.com/office/drawing/2014/main" id="{ADF323E1-95CD-7FD2-ACC2-5D73DCEB3B5A}"/>
              </a:ext>
            </a:extLst>
          </p:cNvPr>
          <p:cNvPicPr>
            <a:picLocks noChangeAspect="1"/>
          </p:cNvPicPr>
          <p:nvPr/>
        </p:nvPicPr>
        <p:blipFill>
          <a:blip r:embed="rId2"/>
          <a:stretch>
            <a:fillRect/>
          </a:stretch>
        </p:blipFill>
        <p:spPr>
          <a:xfrm>
            <a:off x="1518598" y="1447059"/>
            <a:ext cx="9154803" cy="4839375"/>
          </a:xfrm>
          <a:prstGeom prst="rect">
            <a:avLst/>
          </a:prstGeom>
        </p:spPr>
      </p:pic>
      <p:sp>
        <p:nvSpPr>
          <p:cNvPr id="8" name="TextBox 7">
            <a:extLst>
              <a:ext uri="{FF2B5EF4-FFF2-40B4-BE49-F238E27FC236}">
                <a16:creationId xmlns:a16="http://schemas.microsoft.com/office/drawing/2014/main" id="{53175D99-A0C1-2BA0-4D28-8656C549B423}"/>
              </a:ext>
            </a:extLst>
          </p:cNvPr>
          <p:cNvSpPr txBox="1"/>
          <p:nvPr/>
        </p:nvSpPr>
        <p:spPr>
          <a:xfrm>
            <a:off x="1518598" y="932220"/>
            <a:ext cx="3563668" cy="369332"/>
          </a:xfrm>
          <a:prstGeom prst="rect">
            <a:avLst/>
          </a:prstGeom>
          <a:noFill/>
        </p:spPr>
        <p:txBody>
          <a:bodyPr wrap="none" rtlCol="0">
            <a:spAutoFit/>
          </a:bodyPr>
          <a:lstStyle/>
          <a:p>
            <a:r>
              <a:rPr lang="en-US" dirty="0"/>
              <a:t>Logging in with admin role user.</a:t>
            </a:r>
            <a:endParaRPr lang="en-IN" dirty="0"/>
          </a:p>
        </p:txBody>
      </p:sp>
    </p:spTree>
    <p:extLst>
      <p:ext uri="{BB962C8B-B14F-4D97-AF65-F5344CB8AC3E}">
        <p14:creationId xmlns:p14="http://schemas.microsoft.com/office/powerpoint/2010/main" val="120403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15</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426118" cy="369332"/>
          </a:xfrm>
          <a:prstGeom prst="rect">
            <a:avLst/>
          </a:prstGeom>
          <a:noFill/>
        </p:spPr>
        <p:txBody>
          <a:bodyPr wrap="none" rtlCol="0">
            <a:spAutoFit/>
          </a:bodyPr>
          <a:lstStyle/>
          <a:p>
            <a:r>
              <a:rPr lang="en-US" dirty="0"/>
              <a:t>Unique icon to indicate that user has admin role privileges.</a:t>
            </a:r>
            <a:endParaRPr lang="en-IN" dirty="0"/>
          </a:p>
        </p:txBody>
      </p:sp>
      <p:pic>
        <p:nvPicPr>
          <p:cNvPr id="6" name="Picture 5">
            <a:extLst>
              <a:ext uri="{FF2B5EF4-FFF2-40B4-BE49-F238E27FC236}">
                <a16:creationId xmlns:a16="http://schemas.microsoft.com/office/drawing/2014/main" id="{92A8A652-047E-48CE-3B08-BEBC741EBFD0}"/>
              </a:ext>
            </a:extLst>
          </p:cNvPr>
          <p:cNvPicPr>
            <a:picLocks noChangeAspect="1"/>
          </p:cNvPicPr>
          <p:nvPr/>
        </p:nvPicPr>
        <p:blipFill>
          <a:blip r:embed="rId2"/>
          <a:stretch>
            <a:fillRect/>
          </a:stretch>
        </p:blipFill>
        <p:spPr>
          <a:xfrm>
            <a:off x="1108954" y="1108964"/>
            <a:ext cx="10058400" cy="5657850"/>
          </a:xfrm>
          <a:prstGeom prst="rect">
            <a:avLst/>
          </a:prstGeom>
        </p:spPr>
      </p:pic>
    </p:spTree>
    <p:extLst>
      <p:ext uri="{BB962C8B-B14F-4D97-AF65-F5344CB8AC3E}">
        <p14:creationId xmlns:p14="http://schemas.microsoft.com/office/powerpoint/2010/main" val="177311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7080464" cy="369332"/>
          </a:xfrm>
          <a:prstGeom prst="rect">
            <a:avLst/>
          </a:prstGeom>
          <a:noFill/>
        </p:spPr>
        <p:txBody>
          <a:bodyPr wrap="none" rtlCol="0">
            <a:spAutoFit/>
          </a:bodyPr>
          <a:lstStyle/>
          <a:p>
            <a:r>
              <a:rPr lang="en-US" dirty="0"/>
              <a:t>Highlighted options would be available only for Admin role users.</a:t>
            </a:r>
            <a:endParaRPr lang="en-IN" dirty="0"/>
          </a:p>
        </p:txBody>
      </p:sp>
      <p:pic>
        <p:nvPicPr>
          <p:cNvPr id="10" name="Picture 9">
            <a:extLst>
              <a:ext uri="{FF2B5EF4-FFF2-40B4-BE49-F238E27FC236}">
                <a16:creationId xmlns:a16="http://schemas.microsoft.com/office/drawing/2014/main" id="{9D3A6BC5-D1C6-9E60-340A-1CDE36989950}"/>
              </a:ext>
            </a:extLst>
          </p:cNvPr>
          <p:cNvPicPr>
            <a:picLocks noChangeAspect="1"/>
          </p:cNvPicPr>
          <p:nvPr/>
        </p:nvPicPr>
        <p:blipFill>
          <a:blip r:embed="rId2"/>
          <a:stretch>
            <a:fillRect/>
          </a:stretch>
        </p:blipFill>
        <p:spPr>
          <a:xfrm>
            <a:off x="1079769" y="1147865"/>
            <a:ext cx="10058400" cy="5657850"/>
          </a:xfrm>
          <a:prstGeom prst="rect">
            <a:avLst/>
          </a:prstGeom>
        </p:spPr>
      </p:pic>
    </p:spTree>
    <p:extLst>
      <p:ext uri="{BB962C8B-B14F-4D97-AF65-F5344CB8AC3E}">
        <p14:creationId xmlns:p14="http://schemas.microsoft.com/office/powerpoint/2010/main" val="37229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889823" cy="369332"/>
          </a:xfrm>
          <a:prstGeom prst="rect">
            <a:avLst/>
          </a:prstGeom>
          <a:noFill/>
        </p:spPr>
        <p:txBody>
          <a:bodyPr wrap="none" rtlCol="0">
            <a:spAutoFit/>
          </a:bodyPr>
          <a:lstStyle/>
          <a:p>
            <a:r>
              <a:rPr lang="en-US" dirty="0"/>
              <a:t>On click of “Add new product”, a form will be opened wherein user can create a new product.</a:t>
            </a:r>
            <a:endParaRPr lang="en-IN" dirty="0"/>
          </a:p>
        </p:txBody>
      </p:sp>
      <p:pic>
        <p:nvPicPr>
          <p:cNvPr id="6" name="Picture 5">
            <a:extLst>
              <a:ext uri="{FF2B5EF4-FFF2-40B4-BE49-F238E27FC236}">
                <a16:creationId xmlns:a16="http://schemas.microsoft.com/office/drawing/2014/main" id="{737E85EA-B453-55DD-FFAE-C4EDF07059E4}"/>
              </a:ext>
            </a:extLst>
          </p:cNvPr>
          <p:cNvPicPr>
            <a:picLocks noChangeAspect="1"/>
          </p:cNvPicPr>
          <p:nvPr/>
        </p:nvPicPr>
        <p:blipFill>
          <a:blip r:embed="rId2"/>
          <a:stretch>
            <a:fillRect/>
          </a:stretch>
        </p:blipFill>
        <p:spPr>
          <a:xfrm>
            <a:off x="1118680" y="1215970"/>
            <a:ext cx="9693993" cy="5452871"/>
          </a:xfrm>
          <a:prstGeom prst="rect">
            <a:avLst/>
          </a:prstGeom>
        </p:spPr>
      </p:pic>
    </p:spTree>
    <p:extLst>
      <p:ext uri="{BB962C8B-B14F-4D97-AF65-F5344CB8AC3E}">
        <p14:creationId xmlns:p14="http://schemas.microsoft.com/office/powerpoint/2010/main" val="316730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18</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6040115" cy="369332"/>
          </a:xfrm>
          <a:prstGeom prst="rect">
            <a:avLst/>
          </a:prstGeom>
          <a:noFill/>
        </p:spPr>
        <p:txBody>
          <a:bodyPr wrap="none" rtlCol="0">
            <a:spAutoFit/>
          </a:bodyPr>
          <a:lstStyle/>
          <a:p>
            <a:r>
              <a:rPr lang="en-US" dirty="0"/>
              <a:t>Edit button to enable the user modify existing products.</a:t>
            </a:r>
            <a:endParaRPr lang="en-IN" dirty="0"/>
          </a:p>
        </p:txBody>
      </p:sp>
      <p:pic>
        <p:nvPicPr>
          <p:cNvPr id="7" name="Picture 6">
            <a:extLst>
              <a:ext uri="{FF2B5EF4-FFF2-40B4-BE49-F238E27FC236}">
                <a16:creationId xmlns:a16="http://schemas.microsoft.com/office/drawing/2014/main" id="{2F43B739-14E4-F302-D851-2810AFA5FDB9}"/>
              </a:ext>
            </a:extLst>
          </p:cNvPr>
          <p:cNvPicPr>
            <a:picLocks noChangeAspect="1"/>
          </p:cNvPicPr>
          <p:nvPr/>
        </p:nvPicPr>
        <p:blipFill>
          <a:blip r:embed="rId2"/>
          <a:stretch>
            <a:fillRect/>
          </a:stretch>
        </p:blipFill>
        <p:spPr>
          <a:xfrm>
            <a:off x="1099226" y="1196507"/>
            <a:ext cx="9692640" cy="5452110"/>
          </a:xfrm>
          <a:prstGeom prst="rect">
            <a:avLst/>
          </a:prstGeom>
        </p:spPr>
      </p:pic>
    </p:spTree>
    <p:extLst>
      <p:ext uri="{BB962C8B-B14F-4D97-AF65-F5344CB8AC3E}">
        <p14:creationId xmlns:p14="http://schemas.microsoft.com/office/powerpoint/2010/main" val="33413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19</a:t>
            </a:fld>
            <a:endParaRPr lang="en-US" dirty="0"/>
          </a:p>
        </p:txBody>
      </p:sp>
      <p:sp>
        <p:nvSpPr>
          <p:cNvPr id="8" name="TextBox 7">
            <a:extLst>
              <a:ext uri="{FF2B5EF4-FFF2-40B4-BE49-F238E27FC236}">
                <a16:creationId xmlns:a16="http://schemas.microsoft.com/office/drawing/2014/main" id="{53175D99-A0C1-2BA0-4D28-8656C549B423}"/>
              </a:ext>
            </a:extLst>
          </p:cNvPr>
          <p:cNvSpPr txBox="1"/>
          <p:nvPr/>
        </p:nvSpPr>
        <p:spPr>
          <a:xfrm>
            <a:off x="1024646" y="739632"/>
            <a:ext cx="9593973" cy="369332"/>
          </a:xfrm>
          <a:prstGeom prst="rect">
            <a:avLst/>
          </a:prstGeom>
          <a:noFill/>
        </p:spPr>
        <p:txBody>
          <a:bodyPr wrap="none" rtlCol="0">
            <a:spAutoFit/>
          </a:bodyPr>
          <a:lstStyle/>
          <a:p>
            <a:r>
              <a:rPr lang="en-US" dirty="0"/>
              <a:t>On click of “Edit” button, a form will be opened wherein user can modify existing product.</a:t>
            </a:r>
            <a:endParaRPr lang="en-IN" dirty="0"/>
          </a:p>
        </p:txBody>
      </p:sp>
      <p:pic>
        <p:nvPicPr>
          <p:cNvPr id="7" name="Picture 6">
            <a:extLst>
              <a:ext uri="{FF2B5EF4-FFF2-40B4-BE49-F238E27FC236}">
                <a16:creationId xmlns:a16="http://schemas.microsoft.com/office/drawing/2014/main" id="{8355B829-34F7-C0BF-94A5-58341CC9E3A7}"/>
              </a:ext>
            </a:extLst>
          </p:cNvPr>
          <p:cNvPicPr>
            <a:picLocks noChangeAspect="1"/>
          </p:cNvPicPr>
          <p:nvPr/>
        </p:nvPicPr>
        <p:blipFill>
          <a:blip r:embed="rId2"/>
          <a:stretch>
            <a:fillRect/>
          </a:stretch>
        </p:blipFill>
        <p:spPr>
          <a:xfrm>
            <a:off x="1147866" y="1248996"/>
            <a:ext cx="9618259" cy="5266060"/>
          </a:xfrm>
          <a:prstGeom prst="rect">
            <a:avLst/>
          </a:prstGeom>
        </p:spPr>
      </p:pic>
    </p:spTree>
    <p:extLst>
      <p:ext uri="{BB962C8B-B14F-4D97-AF65-F5344CB8AC3E}">
        <p14:creationId xmlns:p14="http://schemas.microsoft.com/office/powerpoint/2010/main" val="267547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1032748"/>
            <a:ext cx="6343650" cy="1325880"/>
          </a:xfrm>
        </p:spPr>
        <p:txBody>
          <a:bodyPr>
            <a:normAutofit/>
          </a:bodyPr>
          <a:lstStyle/>
          <a:p>
            <a:r>
              <a:rPr lang="en-ZA" dirty="0"/>
              <a:t>ABOUT PROJECT</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2126259"/>
            <a:ext cx="6400800" cy="3657600"/>
          </a:xfrm>
        </p:spPr>
        <p:txBody>
          <a:bodyPr>
            <a:normAutofit/>
          </a:bodyPr>
          <a:lstStyle/>
          <a:p>
            <a:r>
              <a:rPr lang="en-US" dirty="0"/>
              <a:t>iStore is a shopping app developed with Angular, nginx and JSON-Server-Auth technologies. It is a simple web application that contains Home page and the Mobile products listing page.</a:t>
            </a:r>
            <a:br>
              <a:rPr lang="en-US" dirty="0"/>
            </a:br>
            <a:r>
              <a:rPr lang="en-US" dirty="0"/>
              <a:t>Application user could be of Admin or User role. Based on the type of user logging in, app feature will be made available. For example, when Admin role is logging in then he will be able to add new product and modify existing products.</a:t>
            </a: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dirty="0"/>
              <a:t>20XX</a:t>
            </a:r>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err="1"/>
              <a:t>Jayamanikandan.J</a:t>
            </a:r>
            <a:endParaRPr lang="en-US" dirty="0"/>
          </a:p>
          <a:p>
            <a:r>
              <a:rPr lang="en-US" dirty="0"/>
              <a:t>jjayaraman4@dedalus.com</a:t>
            </a:r>
          </a:p>
          <a:p>
            <a:r>
              <a:rPr lang="en-US" dirty="0"/>
              <a:t>https://www.dedalus.com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1032748"/>
            <a:ext cx="6343650" cy="1325880"/>
          </a:xfrm>
        </p:spPr>
        <p:txBody>
          <a:bodyPr>
            <a:normAutofit/>
          </a:bodyPr>
          <a:lstStyle/>
          <a:p>
            <a:r>
              <a:rPr lang="en-ZA" sz="3600" dirty="0"/>
              <a:t>Features implemented</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1639696"/>
            <a:ext cx="6400800" cy="3941953"/>
          </a:xfrm>
        </p:spPr>
        <p:txBody>
          <a:bodyPr>
            <a:normAutofit fontScale="85000" lnSpcReduction="10000"/>
          </a:bodyPr>
          <a:lstStyle/>
          <a:p>
            <a:r>
              <a:rPr lang="en-US" dirty="0"/>
              <a:t>Following features have been implemented in this app development. </a:t>
            </a:r>
            <a:br>
              <a:rPr lang="en-US" dirty="0"/>
            </a:br>
            <a:r>
              <a:rPr lang="en-US" dirty="0"/>
              <a:t>JSON-Server-Auth</a:t>
            </a:r>
            <a:br>
              <a:rPr lang="en-US" dirty="0"/>
            </a:br>
            <a:r>
              <a:rPr lang="en-US" dirty="0"/>
              <a:t>nginx</a:t>
            </a:r>
            <a:br>
              <a:rPr lang="en-US" dirty="0"/>
            </a:br>
            <a:r>
              <a:rPr lang="en-US" dirty="0"/>
              <a:t>pipes</a:t>
            </a:r>
            <a:br>
              <a:rPr lang="en-US" dirty="0"/>
            </a:br>
            <a:r>
              <a:rPr lang="en-US" dirty="0"/>
              <a:t>Form handling</a:t>
            </a:r>
            <a:br>
              <a:rPr lang="en-US" dirty="0"/>
            </a:br>
            <a:r>
              <a:rPr lang="en-US" dirty="0"/>
              <a:t>Lazy loading of modules</a:t>
            </a:r>
            <a:br>
              <a:rPr lang="en-US" dirty="0"/>
            </a:br>
            <a:r>
              <a:rPr lang="en-US" dirty="0"/>
              <a:t>Routing, Child routing and params</a:t>
            </a:r>
            <a:br>
              <a:rPr lang="en-US" dirty="0"/>
            </a:br>
            <a:r>
              <a:rPr lang="en-US" dirty="0" err="1"/>
              <a:t>HTTPClient</a:t>
            </a:r>
            <a:r>
              <a:rPr lang="en-US" dirty="0"/>
              <a:t> and Observables</a:t>
            </a:r>
            <a:br>
              <a:rPr lang="en-US" dirty="0"/>
            </a:br>
            <a:r>
              <a:rPr lang="en-US" dirty="0"/>
              <a:t>Angular Material Controls</a:t>
            </a:r>
            <a:br>
              <a:rPr lang="en-US" dirty="0"/>
            </a:br>
            <a:r>
              <a:rPr lang="en-US" dirty="0"/>
              <a:t>Service calls with secure end points (Token based auth)</a:t>
            </a: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dirty="0"/>
              <a:t>20XX</a:t>
            </a:r>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51796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71450F43-B09F-C7EB-828F-51BE349D2016}"/>
              </a:ext>
            </a:extLst>
          </p:cNvPr>
          <p:cNvPicPr>
            <a:picLocks noChangeAspect="1"/>
          </p:cNvPicPr>
          <p:nvPr/>
        </p:nvPicPr>
        <p:blipFill>
          <a:blip r:embed="rId2"/>
          <a:stretch>
            <a:fillRect/>
          </a:stretch>
        </p:blipFill>
        <p:spPr>
          <a:xfrm>
            <a:off x="1518598" y="995023"/>
            <a:ext cx="9154803" cy="4867954"/>
          </a:xfrm>
          <a:prstGeom prst="rect">
            <a:avLst/>
          </a:prstGeom>
        </p:spPr>
      </p:pic>
    </p:spTree>
    <p:extLst>
      <p:ext uri="{BB962C8B-B14F-4D97-AF65-F5344CB8AC3E}">
        <p14:creationId xmlns:p14="http://schemas.microsoft.com/office/powerpoint/2010/main" val="872385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Login screen – Authentication failed</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pic>
        <p:nvPicPr>
          <p:cNvPr id="7" name="Picture 6">
            <a:extLst>
              <a:ext uri="{FF2B5EF4-FFF2-40B4-BE49-F238E27FC236}">
                <a16:creationId xmlns:a16="http://schemas.microsoft.com/office/drawing/2014/main" id="{E5CED630-5A94-1B5E-184D-B3F3481EECD1}"/>
              </a:ext>
            </a:extLst>
          </p:cNvPr>
          <p:cNvPicPr>
            <a:picLocks noChangeAspect="1"/>
          </p:cNvPicPr>
          <p:nvPr/>
        </p:nvPicPr>
        <p:blipFill>
          <a:blip r:embed="rId2"/>
          <a:stretch>
            <a:fillRect/>
          </a:stretch>
        </p:blipFill>
        <p:spPr>
          <a:xfrm>
            <a:off x="1528125" y="1004549"/>
            <a:ext cx="9135750" cy="4848902"/>
          </a:xfrm>
          <a:prstGeom prst="rect">
            <a:avLst/>
          </a:prstGeom>
        </p:spPr>
      </p:pic>
    </p:spTree>
    <p:extLst>
      <p:ext uri="{BB962C8B-B14F-4D97-AF65-F5344CB8AC3E}">
        <p14:creationId xmlns:p14="http://schemas.microsoft.com/office/powerpoint/2010/main" val="1241918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New User Registration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28E2E801-2009-33E9-C30D-10538225A324}"/>
              </a:ext>
            </a:extLst>
          </p:cNvPr>
          <p:cNvPicPr>
            <a:picLocks noChangeAspect="1"/>
          </p:cNvPicPr>
          <p:nvPr/>
        </p:nvPicPr>
        <p:blipFill>
          <a:blip r:embed="rId2"/>
          <a:stretch>
            <a:fillRect/>
          </a:stretch>
        </p:blipFill>
        <p:spPr>
          <a:xfrm>
            <a:off x="1528125" y="1014075"/>
            <a:ext cx="9135750" cy="4829849"/>
          </a:xfrm>
          <a:prstGeom prst="rect">
            <a:avLst/>
          </a:prstGeom>
        </p:spPr>
      </p:pic>
    </p:spTree>
    <p:extLst>
      <p:ext uri="{BB962C8B-B14F-4D97-AF65-F5344CB8AC3E}">
        <p14:creationId xmlns:p14="http://schemas.microsoft.com/office/powerpoint/2010/main" val="384549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lstStyle/>
          <a:p>
            <a:r>
              <a:rPr lang="en-US" dirty="0"/>
              <a:t>User Role</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4433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Home page (on Successful login)</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pic>
        <p:nvPicPr>
          <p:cNvPr id="8" name="Picture 7">
            <a:extLst>
              <a:ext uri="{FF2B5EF4-FFF2-40B4-BE49-F238E27FC236}">
                <a16:creationId xmlns:a16="http://schemas.microsoft.com/office/drawing/2014/main" id="{EF2ADC1D-93E3-DF09-78B6-A3CD87CD7F2B}"/>
              </a:ext>
            </a:extLst>
          </p:cNvPr>
          <p:cNvPicPr>
            <a:picLocks noChangeAspect="1"/>
          </p:cNvPicPr>
          <p:nvPr/>
        </p:nvPicPr>
        <p:blipFill>
          <a:blip r:embed="rId2"/>
          <a:stretch>
            <a:fillRect/>
          </a:stretch>
        </p:blipFill>
        <p:spPr>
          <a:xfrm>
            <a:off x="1143001" y="870753"/>
            <a:ext cx="10012649" cy="5281397"/>
          </a:xfrm>
          <a:prstGeom prst="rect">
            <a:avLst/>
          </a:prstGeom>
        </p:spPr>
      </p:pic>
    </p:spTree>
    <p:extLst>
      <p:ext uri="{BB962C8B-B14F-4D97-AF65-F5344CB8AC3E}">
        <p14:creationId xmlns:p14="http://schemas.microsoft.com/office/powerpoint/2010/main" val="275889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367605"/>
            <a:ext cx="10515600" cy="1325563"/>
          </a:xfrm>
        </p:spPr>
        <p:txBody>
          <a:bodyPr>
            <a:normAutofit/>
          </a:bodyPr>
          <a:lstStyle/>
          <a:p>
            <a:r>
              <a:rPr lang="en-US" sz="1600" cap="none" dirty="0"/>
              <a:t>Product listing view</a:t>
            </a:r>
          </a:p>
        </p:txBody>
      </p:sp>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iStore – Angular App</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11FCF705-BD45-EF52-F681-FC7C3BA3650D}"/>
              </a:ext>
            </a:extLst>
          </p:cNvPr>
          <p:cNvPicPr>
            <a:picLocks noChangeAspect="1"/>
          </p:cNvPicPr>
          <p:nvPr/>
        </p:nvPicPr>
        <p:blipFill>
          <a:blip r:embed="rId2"/>
          <a:stretch>
            <a:fillRect/>
          </a:stretch>
        </p:blipFill>
        <p:spPr>
          <a:xfrm>
            <a:off x="1152525" y="733425"/>
            <a:ext cx="10059804" cy="5658640"/>
          </a:xfrm>
          <a:prstGeom prst="rect">
            <a:avLst/>
          </a:prstGeom>
        </p:spPr>
      </p:pic>
    </p:spTree>
    <p:extLst>
      <p:ext uri="{BB962C8B-B14F-4D97-AF65-F5344CB8AC3E}">
        <p14:creationId xmlns:p14="http://schemas.microsoft.com/office/powerpoint/2010/main" val="2435068378"/>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2.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0</TotalTime>
  <Words>398</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Office Theme</vt:lpstr>
      <vt:lpstr>iStore</vt:lpstr>
      <vt:lpstr>ABOUT PROJECT</vt:lpstr>
      <vt:lpstr>Features implemented</vt:lpstr>
      <vt:lpstr>Login screen</vt:lpstr>
      <vt:lpstr>Login screen – Authentication failed</vt:lpstr>
      <vt:lpstr>New User Registration</vt:lpstr>
      <vt:lpstr>User Role</vt:lpstr>
      <vt:lpstr>Home page (on Successful login)</vt:lpstr>
      <vt:lpstr>Product listing view</vt:lpstr>
      <vt:lpstr>Product listing view (contd…)</vt:lpstr>
      <vt:lpstr>Logout confirmation</vt:lpstr>
      <vt:lpstr>Logout</vt:lpstr>
      <vt:lpstr>ADMIN Role</vt:lpstr>
      <vt:lpstr>Login screen</vt:lpstr>
      <vt:lpstr>Login screen</vt:lpstr>
      <vt:lpstr>Login screen</vt:lpstr>
      <vt:lpstr>Login screen</vt:lpstr>
      <vt:lpstr>Login screen</vt:lpstr>
      <vt:lpstr>Login screen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iStore</dc:title>
  <dc:creator>Jayamanikandan Jayaraman</dc:creator>
  <cp:lastModifiedBy>Jayamanikandan Jayaraman</cp:lastModifiedBy>
  <cp:revision>1</cp:revision>
  <dcterms:created xsi:type="dcterms:W3CDTF">2023-07-03T19:13:08Z</dcterms:created>
  <dcterms:modified xsi:type="dcterms:W3CDTF">2023-07-03T20:03:48Z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